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1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DCWA" id="{9B341E48-5F76-49DA-817A-47FF507FC762}">
          <p14:sldIdLst>
            <p14:sldId id="312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19F21-C787-4286-BCEE-94D542B33C8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ACD0-200F-48C2-A384-F46BAE99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1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8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545A74-4443-4AB8-970A-5C1334BC93A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2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6264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1FDE-AF40-4FD1-B663-48A20D057D5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6492875"/>
            <a:ext cx="203215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85245"/>
            <a:ext cx="12192000" cy="82773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San Diego County Water Authority Polls</a:t>
            </a:r>
          </a:p>
        </p:txBody>
      </p:sp>
    </p:spTree>
    <p:extLst>
      <p:ext uri="{BB962C8B-B14F-4D97-AF65-F5344CB8AC3E}">
        <p14:creationId xmlns:p14="http://schemas.microsoft.com/office/powerpoint/2010/main" val="186455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90" y="188385"/>
            <a:ext cx="8666478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07" y="188385"/>
            <a:ext cx="8749643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11" y="188385"/>
            <a:ext cx="8718435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07" y="192292"/>
            <a:ext cx="8749644" cy="65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99" y="188385"/>
            <a:ext cx="8704459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07" y="204046"/>
            <a:ext cx="8749644" cy="65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88" y="188385"/>
            <a:ext cx="8742682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58" y="188385"/>
            <a:ext cx="8746141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34" y="188385"/>
            <a:ext cx="8642390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07" y="204046"/>
            <a:ext cx="8749644" cy="65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dcw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07" y="188385"/>
            <a:ext cx="8749644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07" y="205281"/>
            <a:ext cx="8749644" cy="652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43" y="204046"/>
            <a:ext cx="8649372" cy="65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86" y="204046"/>
            <a:ext cx="8659485" cy="65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5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16" y="188385"/>
            <a:ext cx="8728827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15" y="188385"/>
            <a:ext cx="8728827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81" y="188385"/>
            <a:ext cx="8639096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09" y="188385"/>
            <a:ext cx="8704640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50" y="188385"/>
            <a:ext cx="8746157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2" y="188385"/>
            <a:ext cx="8646154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43" y="188385"/>
            <a:ext cx="8670172" cy="65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3609"/>
      </p:ext>
    </p:extLst>
  </p:cSld>
  <p:clrMapOvr>
    <a:masterClrMapping/>
  </p:clrMapOvr>
</p:sld>
</file>

<file path=ppt/theme/theme1.xml><?xml version="1.0" encoding="utf-8"?>
<a:theme xmlns:a="http://schemas.openxmlformats.org/drawingml/2006/main" name="WFI theme June 2015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FI theme June 2015" id="{CF614314-54AF-44E5-9E34-4D7FC0F6D287}" vid="{F1B8A858-E03C-42AB-950D-7265A4F92E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WFI theme June 2015</Template>
  <TotalTime>1500</TotalTime>
  <Words>6</Words>
  <Application>Microsoft Office PowerPoint</Application>
  <PresentationFormat>Widescreen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WFI theme June 2015</vt:lpstr>
      <vt:lpstr>San Diego County Water Authority Polls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Tobin</dc:creator>
  <cp:lastModifiedBy>Mitch Tobin</cp:lastModifiedBy>
  <cp:revision>41</cp:revision>
  <dcterms:created xsi:type="dcterms:W3CDTF">2015-06-28T22:42:45Z</dcterms:created>
  <dcterms:modified xsi:type="dcterms:W3CDTF">2016-06-22T16:03:16Z</dcterms:modified>
</cp:coreProperties>
</file>