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4"/>
  </p:notesMasterIdLst>
  <p:sldIdLst>
    <p:sldId id="312" r:id="rId2"/>
    <p:sldId id="291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DCWA" id="{9B341E48-5F76-49DA-817A-47FF507FC762}">
          <p14:sldIdLst>
            <p14:sldId id="312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4" d="100"/>
        <a:sy n="4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319F21-C787-4286-BCEE-94D542B33C80}" type="datetimeFigureOut">
              <a:rPr lang="en-US" smtClean="0"/>
              <a:t>6/22/2016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59ACD0-200F-48C2-A384-F46BAE991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878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545A74-4443-4AB8-970A-5C1334BC93A0}" type="datetimeFigureOut">
              <a:rPr lang="en-US" smtClean="0"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1FDE-AF40-4FD1-B663-48A20D057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904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545A74-4443-4AB8-970A-5C1334BC93A0}" type="datetimeFigureOut">
              <a:rPr lang="en-US" smtClean="0"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1FDE-AF40-4FD1-B663-48A20D057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81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545A74-4443-4AB8-970A-5C1334BC93A0}" type="datetimeFigureOut">
              <a:rPr lang="en-US" smtClean="0"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1FDE-AF40-4FD1-B663-48A20D057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287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545A74-4443-4AB8-970A-5C1334BC93A0}" type="datetimeFigureOut">
              <a:rPr lang="en-US" smtClean="0"/>
              <a:t>6/22/2016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1FDE-AF40-4FD1-B663-48A20D057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92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545A74-4443-4AB8-970A-5C1334BC93A0}" type="datetimeFigureOut">
              <a:rPr lang="en-US" smtClean="0"/>
              <a:t>6/22/2016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1FDE-AF40-4FD1-B663-48A20D057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11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545A74-4443-4AB8-970A-5C1334BC93A0}" type="datetimeFigureOut">
              <a:rPr lang="en-US" smtClean="0"/>
              <a:t>6/22/2016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1FDE-AF40-4FD1-B663-48A20D057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29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545A74-4443-4AB8-970A-5C1334BC93A0}" type="datetimeFigureOut">
              <a:rPr lang="en-US" smtClean="0"/>
              <a:t>6/22/2016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1FDE-AF40-4FD1-B663-48A20D057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085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545A74-4443-4AB8-970A-5C1334BC93A0}" type="datetimeFigureOut">
              <a:rPr lang="en-US" smtClean="0"/>
              <a:t>6/22/2016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1FDE-AF40-4FD1-B663-48A20D057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724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545A74-4443-4AB8-970A-5C1334BC93A0}" type="datetimeFigureOut">
              <a:rPr lang="en-US" smtClean="0"/>
              <a:t>6/22/2016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1FDE-AF40-4FD1-B663-48A20D057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120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545A74-4443-4AB8-970A-5C1334BC93A0}" type="datetimeFigureOut">
              <a:rPr lang="en-US" smtClean="0"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1FDE-AF40-4FD1-B663-48A20D057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532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545A74-4443-4AB8-970A-5C1334BC93A0}" type="datetimeFigureOut">
              <a:rPr lang="en-US" smtClean="0"/>
              <a:t>6/22/2016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1FDE-AF40-4FD1-B663-48A20D057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74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777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6264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31FDE-AF40-4FD1-B663-48A20D057D5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6" y="6492875"/>
            <a:ext cx="2032158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08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385245"/>
            <a:ext cx="12192000" cy="827734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>
                    <a:lumMod val="95000"/>
                  </a:schemeClr>
                </a:solidFill>
              </a:rPr>
              <a:t>San Diego County Water Authority Polls</a:t>
            </a:r>
          </a:p>
        </p:txBody>
      </p:sp>
    </p:spTree>
    <p:extLst>
      <p:ext uri="{BB962C8B-B14F-4D97-AF65-F5344CB8AC3E}">
        <p14:creationId xmlns:p14="http://schemas.microsoft.com/office/powerpoint/2010/main" val="1864557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dcwa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07" y="188385"/>
            <a:ext cx="8749644" cy="655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653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16" y="188385"/>
            <a:ext cx="8728827" cy="655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3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415" y="188385"/>
            <a:ext cx="8728827" cy="655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3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281" y="188385"/>
            <a:ext cx="8639096" cy="655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3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509" y="188385"/>
            <a:ext cx="8704640" cy="655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3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750" y="188385"/>
            <a:ext cx="8746157" cy="655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3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52" y="188385"/>
            <a:ext cx="8646154" cy="655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3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743" y="188385"/>
            <a:ext cx="8670172" cy="655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3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590" y="188385"/>
            <a:ext cx="8666478" cy="655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3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07" y="188385"/>
            <a:ext cx="8749643" cy="655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3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611" y="188385"/>
            <a:ext cx="8718435" cy="655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3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07" y="192292"/>
            <a:ext cx="8749644" cy="6549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3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599" y="188385"/>
            <a:ext cx="8704459" cy="655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3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07" y="204046"/>
            <a:ext cx="8749644" cy="652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3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488" y="188385"/>
            <a:ext cx="8742682" cy="655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3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758" y="188385"/>
            <a:ext cx="8746141" cy="655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3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34" y="188385"/>
            <a:ext cx="8642390" cy="655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3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07" y="204046"/>
            <a:ext cx="8749644" cy="652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3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07" y="205281"/>
            <a:ext cx="8749644" cy="652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54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143" y="204046"/>
            <a:ext cx="8649372" cy="652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54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086" y="204046"/>
            <a:ext cx="8659485" cy="652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54782"/>
      </p:ext>
    </p:extLst>
  </p:cSld>
  <p:clrMapOvr>
    <a:masterClrMapping/>
  </p:clrMapOvr>
</p:sld>
</file>

<file path=ppt/theme/theme1.xml><?xml version="1.0" encoding="utf-8"?>
<a:theme xmlns:a="http://schemas.openxmlformats.org/drawingml/2006/main" name="WFI theme June 2015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Garamond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FI theme June 2015" id="{CF614314-54AF-44E5-9E34-4D7FC0F6D287}" vid="{F1B8A858-E03C-42AB-950D-7265A4F92E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WFI theme June 2015</Template>
  <TotalTime>1500</TotalTime>
  <Words>6</Words>
  <Application>Microsoft Office PowerPoint</Application>
  <PresentationFormat>Widescreen</PresentationFormat>
  <Paragraphs>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Garamond</vt:lpstr>
      <vt:lpstr>WFI theme June 2015</vt:lpstr>
      <vt:lpstr>San Diego County Water Authority Polls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Mitch Tobin</dc:creator>
  <cp:lastModifiedBy>Mitch Tobin</cp:lastModifiedBy>
  <cp:revision>41</cp:revision>
  <dcterms:created xsi:type="dcterms:W3CDTF">2015-06-28T22:42:45Z</dcterms:created>
  <dcterms:modified xsi:type="dcterms:W3CDTF">2016-06-22T16:03:16Z</dcterms:modified>
</cp:coreProperties>
</file>